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21599525" cy="32399288"/>
  <p:notesSz cx="6858000" cy="9144000"/>
  <p:defaultTextStyle>
    <a:defPPr>
      <a:defRPr lang="ro-RO"/>
    </a:defPPr>
    <a:lvl1pPr marL="0" algn="l" defTabSz="1621963" rtl="0" eaLnBrk="1" latinLnBrk="0" hangingPunct="1">
      <a:defRPr sz="3193" kern="1200">
        <a:solidFill>
          <a:schemeClr val="tx1"/>
        </a:solidFill>
        <a:latin typeface="+mn-lt"/>
        <a:ea typeface="+mn-ea"/>
        <a:cs typeface="+mn-cs"/>
      </a:defRPr>
    </a:lvl1pPr>
    <a:lvl2pPr marL="810981" algn="l" defTabSz="1621963" rtl="0" eaLnBrk="1" latinLnBrk="0" hangingPunct="1">
      <a:defRPr sz="3193" kern="1200">
        <a:solidFill>
          <a:schemeClr val="tx1"/>
        </a:solidFill>
        <a:latin typeface="+mn-lt"/>
        <a:ea typeface="+mn-ea"/>
        <a:cs typeface="+mn-cs"/>
      </a:defRPr>
    </a:lvl2pPr>
    <a:lvl3pPr marL="1621963" algn="l" defTabSz="1621963" rtl="0" eaLnBrk="1" latinLnBrk="0" hangingPunct="1">
      <a:defRPr sz="3193" kern="1200">
        <a:solidFill>
          <a:schemeClr val="tx1"/>
        </a:solidFill>
        <a:latin typeface="+mn-lt"/>
        <a:ea typeface="+mn-ea"/>
        <a:cs typeface="+mn-cs"/>
      </a:defRPr>
    </a:lvl3pPr>
    <a:lvl4pPr marL="2432944" algn="l" defTabSz="1621963" rtl="0" eaLnBrk="1" latinLnBrk="0" hangingPunct="1">
      <a:defRPr sz="3193" kern="1200">
        <a:solidFill>
          <a:schemeClr val="tx1"/>
        </a:solidFill>
        <a:latin typeface="+mn-lt"/>
        <a:ea typeface="+mn-ea"/>
        <a:cs typeface="+mn-cs"/>
      </a:defRPr>
    </a:lvl4pPr>
    <a:lvl5pPr marL="3243925" algn="l" defTabSz="1621963" rtl="0" eaLnBrk="1" latinLnBrk="0" hangingPunct="1">
      <a:defRPr sz="3193" kern="1200">
        <a:solidFill>
          <a:schemeClr val="tx1"/>
        </a:solidFill>
        <a:latin typeface="+mn-lt"/>
        <a:ea typeface="+mn-ea"/>
        <a:cs typeface="+mn-cs"/>
      </a:defRPr>
    </a:lvl5pPr>
    <a:lvl6pPr marL="4054907" algn="l" defTabSz="1621963" rtl="0" eaLnBrk="1" latinLnBrk="0" hangingPunct="1">
      <a:defRPr sz="3193" kern="1200">
        <a:solidFill>
          <a:schemeClr val="tx1"/>
        </a:solidFill>
        <a:latin typeface="+mn-lt"/>
        <a:ea typeface="+mn-ea"/>
        <a:cs typeface="+mn-cs"/>
      </a:defRPr>
    </a:lvl6pPr>
    <a:lvl7pPr marL="4865888" algn="l" defTabSz="1621963" rtl="0" eaLnBrk="1" latinLnBrk="0" hangingPunct="1">
      <a:defRPr sz="3193" kern="1200">
        <a:solidFill>
          <a:schemeClr val="tx1"/>
        </a:solidFill>
        <a:latin typeface="+mn-lt"/>
        <a:ea typeface="+mn-ea"/>
        <a:cs typeface="+mn-cs"/>
      </a:defRPr>
    </a:lvl7pPr>
    <a:lvl8pPr marL="5676870" algn="l" defTabSz="1621963" rtl="0" eaLnBrk="1" latinLnBrk="0" hangingPunct="1">
      <a:defRPr sz="3193" kern="1200">
        <a:solidFill>
          <a:schemeClr val="tx1"/>
        </a:solidFill>
        <a:latin typeface="+mn-lt"/>
        <a:ea typeface="+mn-ea"/>
        <a:cs typeface="+mn-cs"/>
      </a:defRPr>
    </a:lvl8pPr>
    <a:lvl9pPr marL="6487851" algn="l" defTabSz="1621963" rtl="0" eaLnBrk="1" latinLnBrk="0" hangingPunct="1">
      <a:defRPr sz="319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427" y="-2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965" y="5302386"/>
            <a:ext cx="18359596" cy="11279752"/>
          </a:xfrm>
        </p:spPr>
        <p:txBody>
          <a:bodyPr anchor="b"/>
          <a:lstStyle>
            <a:lvl1pPr algn="ctr">
              <a:defRPr sz="1417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941" y="17017128"/>
            <a:ext cx="16199644" cy="7822326"/>
          </a:xfrm>
        </p:spPr>
        <p:txBody>
          <a:bodyPr/>
          <a:lstStyle>
            <a:lvl1pPr marL="0" indent="0" algn="ctr">
              <a:buNone/>
              <a:defRPr sz="5669"/>
            </a:lvl1pPr>
            <a:lvl2pPr marL="1079998" indent="0" algn="ctr">
              <a:buNone/>
              <a:defRPr sz="4724"/>
            </a:lvl2pPr>
            <a:lvl3pPr marL="2159996" indent="0" algn="ctr">
              <a:buNone/>
              <a:defRPr sz="4252"/>
            </a:lvl3pPr>
            <a:lvl4pPr marL="3239994" indent="0" algn="ctr">
              <a:buNone/>
              <a:defRPr sz="3780"/>
            </a:lvl4pPr>
            <a:lvl5pPr marL="4319991" indent="0" algn="ctr">
              <a:buNone/>
              <a:defRPr sz="3780"/>
            </a:lvl5pPr>
            <a:lvl6pPr marL="5399989" indent="0" algn="ctr">
              <a:buNone/>
              <a:defRPr sz="3780"/>
            </a:lvl6pPr>
            <a:lvl7pPr marL="6479987" indent="0" algn="ctr">
              <a:buNone/>
              <a:defRPr sz="3780"/>
            </a:lvl7pPr>
            <a:lvl8pPr marL="7559985" indent="0" algn="ctr">
              <a:buNone/>
              <a:defRPr sz="3780"/>
            </a:lvl8pPr>
            <a:lvl9pPr marL="8639983" indent="0" algn="ctr">
              <a:buNone/>
              <a:defRPr sz="37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D5E9A-2B32-44A0-A8FD-2066651B7F6F}" type="datetimeFigureOut">
              <a:rPr lang="ro-RO" smtClean="0"/>
              <a:t>01.02.2024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E0B9A-B569-42A8-882D-49764D64A7E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55193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D5E9A-2B32-44A0-A8FD-2066651B7F6F}" type="datetimeFigureOut">
              <a:rPr lang="ro-RO" smtClean="0"/>
              <a:t>01.02.2024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E0B9A-B569-42A8-882D-49764D64A7E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29998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457161" y="1724962"/>
            <a:ext cx="4657398" cy="274568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968" y="1724962"/>
            <a:ext cx="13702199" cy="274568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D5E9A-2B32-44A0-A8FD-2066651B7F6F}" type="datetimeFigureOut">
              <a:rPr lang="ro-RO" smtClean="0"/>
              <a:t>01.02.2024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E0B9A-B569-42A8-882D-49764D64A7E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194475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D5E9A-2B32-44A0-A8FD-2066651B7F6F}" type="datetimeFigureOut">
              <a:rPr lang="ro-RO" smtClean="0"/>
              <a:t>01.02.2024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E0B9A-B569-42A8-882D-49764D64A7E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55143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719" y="8077332"/>
            <a:ext cx="18629590" cy="13477201"/>
          </a:xfrm>
        </p:spPr>
        <p:txBody>
          <a:bodyPr anchor="b"/>
          <a:lstStyle>
            <a:lvl1pPr>
              <a:defRPr sz="1417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3719" y="21682033"/>
            <a:ext cx="18629590" cy="7087342"/>
          </a:xfrm>
        </p:spPr>
        <p:txBody>
          <a:bodyPr/>
          <a:lstStyle>
            <a:lvl1pPr marL="0" indent="0">
              <a:buNone/>
              <a:defRPr sz="5669">
                <a:solidFill>
                  <a:schemeClr val="tx1"/>
                </a:solidFill>
              </a:defRPr>
            </a:lvl1pPr>
            <a:lvl2pPr marL="1079998" indent="0">
              <a:buNone/>
              <a:defRPr sz="4724">
                <a:solidFill>
                  <a:schemeClr val="tx1">
                    <a:tint val="75000"/>
                  </a:schemeClr>
                </a:solidFill>
              </a:defRPr>
            </a:lvl2pPr>
            <a:lvl3pPr marL="2159996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3pPr>
            <a:lvl4pPr marL="3239994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4pPr>
            <a:lvl5pPr marL="4319991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5pPr>
            <a:lvl6pPr marL="5399989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6pPr>
            <a:lvl7pPr marL="6479987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7pPr>
            <a:lvl8pPr marL="755998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8pPr>
            <a:lvl9pPr marL="8639983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D5E9A-2B32-44A0-A8FD-2066651B7F6F}" type="datetimeFigureOut">
              <a:rPr lang="ro-RO" smtClean="0"/>
              <a:t>01.02.2024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E0B9A-B569-42A8-882D-49764D64A7E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507979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967" y="8624810"/>
            <a:ext cx="9179798" cy="2055705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34760" y="8624810"/>
            <a:ext cx="9179798" cy="2055705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D5E9A-2B32-44A0-A8FD-2066651B7F6F}" type="datetimeFigureOut">
              <a:rPr lang="ro-RO" smtClean="0"/>
              <a:t>01.02.2024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E0B9A-B569-42A8-882D-49764D64A7E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76527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1724969"/>
            <a:ext cx="18629590" cy="626236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7783" y="7942328"/>
            <a:ext cx="9137610" cy="3892412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7783" y="11834740"/>
            <a:ext cx="9137610" cy="17407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34761" y="7942328"/>
            <a:ext cx="9182611" cy="3892412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34761" y="11834740"/>
            <a:ext cx="9182611" cy="17407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D5E9A-2B32-44A0-A8FD-2066651B7F6F}" type="datetimeFigureOut">
              <a:rPr lang="ro-RO" smtClean="0"/>
              <a:t>01.02.2024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E0B9A-B569-42A8-882D-49764D64A7E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231255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D5E9A-2B32-44A0-A8FD-2066651B7F6F}" type="datetimeFigureOut">
              <a:rPr lang="ro-RO" smtClean="0"/>
              <a:t>01.02.2024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E0B9A-B569-42A8-882D-49764D64A7E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105630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D5E9A-2B32-44A0-A8FD-2066651B7F6F}" type="datetimeFigureOut">
              <a:rPr lang="ro-RO" smtClean="0"/>
              <a:t>01.02.2024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E0B9A-B569-42A8-882D-49764D64A7E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097759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2159952"/>
            <a:ext cx="6966409" cy="7559834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2611" y="4664905"/>
            <a:ext cx="10934760" cy="23024494"/>
          </a:xfrm>
        </p:spPr>
        <p:txBody>
          <a:bodyPr/>
          <a:lstStyle>
            <a:lvl1pPr>
              <a:defRPr sz="7559"/>
            </a:lvl1pPr>
            <a:lvl2pPr>
              <a:defRPr sz="6614"/>
            </a:lvl2pPr>
            <a:lvl3pPr>
              <a:defRPr sz="5669"/>
            </a:lvl3pPr>
            <a:lvl4pPr>
              <a:defRPr sz="4724"/>
            </a:lvl4pPr>
            <a:lvl5pPr>
              <a:defRPr sz="4724"/>
            </a:lvl5pPr>
            <a:lvl6pPr>
              <a:defRPr sz="4724"/>
            </a:lvl6pPr>
            <a:lvl7pPr>
              <a:defRPr sz="4724"/>
            </a:lvl7pPr>
            <a:lvl8pPr>
              <a:defRPr sz="4724"/>
            </a:lvl8pPr>
            <a:lvl9pPr>
              <a:defRPr sz="4724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9719786"/>
            <a:ext cx="6966409" cy="18007107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D5E9A-2B32-44A0-A8FD-2066651B7F6F}" type="datetimeFigureOut">
              <a:rPr lang="ro-RO" smtClean="0"/>
              <a:t>01.02.2024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E0B9A-B569-42A8-882D-49764D64A7E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776286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2159952"/>
            <a:ext cx="6966409" cy="7559834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82611" y="4664905"/>
            <a:ext cx="10934760" cy="23024494"/>
          </a:xfrm>
        </p:spPr>
        <p:txBody>
          <a:bodyPr anchor="t"/>
          <a:lstStyle>
            <a:lvl1pPr marL="0" indent="0">
              <a:buNone/>
              <a:defRPr sz="7559"/>
            </a:lvl1pPr>
            <a:lvl2pPr marL="1079998" indent="0">
              <a:buNone/>
              <a:defRPr sz="6614"/>
            </a:lvl2pPr>
            <a:lvl3pPr marL="2159996" indent="0">
              <a:buNone/>
              <a:defRPr sz="5669"/>
            </a:lvl3pPr>
            <a:lvl4pPr marL="3239994" indent="0">
              <a:buNone/>
              <a:defRPr sz="4724"/>
            </a:lvl4pPr>
            <a:lvl5pPr marL="4319991" indent="0">
              <a:buNone/>
              <a:defRPr sz="4724"/>
            </a:lvl5pPr>
            <a:lvl6pPr marL="5399989" indent="0">
              <a:buNone/>
              <a:defRPr sz="4724"/>
            </a:lvl6pPr>
            <a:lvl7pPr marL="6479987" indent="0">
              <a:buNone/>
              <a:defRPr sz="4724"/>
            </a:lvl7pPr>
            <a:lvl8pPr marL="7559985" indent="0">
              <a:buNone/>
              <a:defRPr sz="4724"/>
            </a:lvl8pPr>
            <a:lvl9pPr marL="8639983" indent="0">
              <a:buNone/>
              <a:defRPr sz="4724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9719786"/>
            <a:ext cx="6966409" cy="18007107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D5E9A-2B32-44A0-A8FD-2066651B7F6F}" type="datetimeFigureOut">
              <a:rPr lang="ro-RO" smtClean="0"/>
              <a:t>01.02.2024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E0B9A-B569-42A8-882D-49764D64A7E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96318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968" y="1724969"/>
            <a:ext cx="18629590" cy="6262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968" y="8624810"/>
            <a:ext cx="18629590" cy="20557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4967" y="30029347"/>
            <a:ext cx="4859893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D5E9A-2B32-44A0-A8FD-2066651B7F6F}" type="datetimeFigureOut">
              <a:rPr lang="ro-RO" smtClean="0"/>
              <a:t>01.02.2024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54843" y="30029347"/>
            <a:ext cx="7289840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54665" y="30029347"/>
            <a:ext cx="4859893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E0B9A-B569-42A8-882D-49764D64A7E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280495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2159996" rtl="0" eaLnBrk="1" latinLnBrk="0" hangingPunct="1">
        <a:lnSpc>
          <a:spcPct val="90000"/>
        </a:lnSpc>
        <a:spcBef>
          <a:spcPct val="0"/>
        </a:spcBef>
        <a:buNone/>
        <a:defRPr sz="103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9999" indent="-539999" algn="l" defTabSz="2159996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1pPr>
      <a:lvl2pPr marL="1619997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699995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724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859990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939988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7019986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8099984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917998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2pPr>
      <a:lvl3pPr marL="2159996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3pPr>
      <a:lvl4pPr marL="3239994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319991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399989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6479987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7559985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8639983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8971" y="356493"/>
            <a:ext cx="20726400" cy="31631363"/>
          </a:xfrm>
          <a:prstGeom prst="rect">
            <a:avLst/>
          </a:prstGeom>
          <a:solidFill>
            <a:schemeClr val="bg1"/>
          </a:solidFill>
          <a:ln w="254000" cmpd="thickThin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 sz="5740" dirty="0"/>
          </a:p>
        </p:txBody>
      </p:sp>
      <p:sp>
        <p:nvSpPr>
          <p:cNvPr id="5" name="TextBox 4"/>
          <p:cNvSpPr txBox="1"/>
          <p:nvPr/>
        </p:nvSpPr>
        <p:spPr>
          <a:xfrm>
            <a:off x="1634488" y="3623253"/>
            <a:ext cx="17864434" cy="99257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850" b="1" dirty="0">
                <a:solidFill>
                  <a:srgbClr val="00B0F0"/>
                </a:solidFill>
              </a:rPr>
              <a:t>TITLE</a:t>
            </a:r>
            <a:endParaRPr lang="ro-RO" sz="5850" dirty="0">
              <a:solidFill>
                <a:srgbClr val="00B0F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55282" y="5401800"/>
            <a:ext cx="7344934" cy="147732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500" i="1" dirty="0"/>
              <a:t>Patent/R</a:t>
            </a:r>
            <a:r>
              <a:rPr lang="ro-RO" sz="4500" i="1" dirty="0" err="1"/>
              <a:t>esearch</a:t>
            </a:r>
            <a:r>
              <a:rPr lang="ro-RO" sz="4500" i="1" dirty="0"/>
              <a:t> </a:t>
            </a:r>
            <a:r>
              <a:rPr lang="ro-RO" sz="4500" i="1" dirty="0" err="1"/>
              <a:t>project</a:t>
            </a:r>
            <a:r>
              <a:rPr lang="en-US" sz="4500" i="1" dirty="0" smtClean="0"/>
              <a:t>/P</a:t>
            </a:r>
            <a:r>
              <a:rPr lang="ro-RO" sz="4500" i="1" smtClean="0"/>
              <a:t>h</a:t>
            </a:r>
            <a:r>
              <a:rPr lang="en-US" sz="4500" i="1" smtClean="0"/>
              <a:t>D </a:t>
            </a:r>
            <a:endParaRPr lang="ro-RO" sz="4500" dirty="0"/>
          </a:p>
          <a:p>
            <a:pPr algn="ctr"/>
            <a:r>
              <a:rPr lang="ro-RO" sz="4500" b="1" dirty="0" err="1" smtClean="0"/>
              <a:t>Author</a:t>
            </a:r>
            <a:r>
              <a:rPr lang="en-US" sz="4500" b="1" dirty="0" smtClean="0"/>
              <a:t>/s</a:t>
            </a:r>
            <a:r>
              <a:rPr lang="ro-RO" sz="4500" b="1" dirty="0" smtClean="0"/>
              <a:t>:</a:t>
            </a:r>
            <a:endParaRPr lang="ro-RO" sz="4500" dirty="0"/>
          </a:p>
        </p:txBody>
      </p:sp>
      <p:sp>
        <p:nvSpPr>
          <p:cNvPr id="7" name="TextBox 6"/>
          <p:cNvSpPr txBox="1"/>
          <p:nvPr/>
        </p:nvSpPr>
        <p:spPr>
          <a:xfrm>
            <a:off x="2063099" y="7458486"/>
            <a:ext cx="17435823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3600" dirty="0"/>
              <a:t>     Description </a:t>
            </a:r>
            <a:endParaRPr lang="ro-RO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1927167" y="18085497"/>
            <a:ext cx="1727907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3600" dirty="0" smtClean="0"/>
              <a:t>Pictures &amp; graphics</a:t>
            </a:r>
            <a:endParaRPr lang="ro-RO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1971661" y="30651500"/>
            <a:ext cx="13115443" cy="7848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o-RO" sz="4500" b="1"/>
              <a:t>Contact:</a:t>
            </a:r>
            <a:endParaRPr lang="ro-RO" sz="45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090" y="626041"/>
            <a:ext cx="3600000" cy="36000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</p:pic>
      <p:sp>
        <p:nvSpPr>
          <p:cNvPr id="12" name="TextBox 11"/>
          <p:cNvSpPr txBox="1"/>
          <p:nvPr/>
        </p:nvSpPr>
        <p:spPr>
          <a:xfrm>
            <a:off x="16673137" y="1311813"/>
            <a:ext cx="3830279" cy="10761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 Institution’s Logo</a:t>
            </a:r>
            <a:endParaRPr lang="ro-RO" sz="16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o-RO" dirty="0"/>
          </a:p>
        </p:txBody>
      </p:sp>
      <p:sp>
        <p:nvSpPr>
          <p:cNvPr id="13" name="Text Box 9"/>
          <p:cNvSpPr txBox="1"/>
          <p:nvPr/>
        </p:nvSpPr>
        <p:spPr>
          <a:xfrm>
            <a:off x="18802350" y="6034697"/>
            <a:ext cx="1669390" cy="1423790"/>
          </a:xfrm>
          <a:prstGeom prst="rect">
            <a:avLst/>
          </a:prstGeom>
          <a:solidFill>
            <a:schemeClr val="lt1"/>
          </a:solidFill>
          <a:ln w="6350">
            <a:solidFill>
              <a:srgbClr val="00B0F0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o-RO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Category</a:t>
            </a:r>
            <a:endParaRPr lang="ro-RO" sz="3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89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433</TotalTime>
  <Words>20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UPT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Microsoft account</cp:lastModifiedBy>
  <cp:revision>7</cp:revision>
  <dcterms:created xsi:type="dcterms:W3CDTF">2023-02-26T09:57:20Z</dcterms:created>
  <dcterms:modified xsi:type="dcterms:W3CDTF">2024-02-01T13:27:18Z</dcterms:modified>
</cp:coreProperties>
</file>